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8" r:id="rId2"/>
    <p:sldId id="257" r:id="rId3"/>
    <p:sldId id="259" r:id="rId4"/>
    <p:sldId id="260" r:id="rId5"/>
    <p:sldId id="261" r:id="rId6"/>
    <p:sldId id="268" r:id="rId7"/>
    <p:sldId id="262" r:id="rId8"/>
    <p:sldId id="263" r:id="rId9"/>
    <p:sldId id="266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F1A2BB50-7C6D-4D9A-84BF-3C03CE58BE4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A66642-036B-4EF6-94A1-E82CD092C7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BB50-7C6D-4D9A-84BF-3C03CE58BE4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66642-036B-4EF6-94A1-E82CD092C7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F1A2BB50-7C6D-4D9A-84BF-3C03CE58BE4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6A66642-036B-4EF6-94A1-E82CD092C7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BB50-7C6D-4D9A-84BF-3C03CE58BE4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A66642-036B-4EF6-94A1-E82CD092C7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BB50-7C6D-4D9A-84BF-3C03CE58BE4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6A66642-036B-4EF6-94A1-E82CD092C7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1A2BB50-7C6D-4D9A-84BF-3C03CE58BE4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A66642-036B-4EF6-94A1-E82CD092C7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1A2BB50-7C6D-4D9A-84BF-3C03CE58BE4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A66642-036B-4EF6-94A1-E82CD092C7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BB50-7C6D-4D9A-84BF-3C03CE58BE4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A66642-036B-4EF6-94A1-E82CD092C7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BB50-7C6D-4D9A-84BF-3C03CE58BE4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A66642-036B-4EF6-94A1-E82CD092C7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2BB50-7C6D-4D9A-84BF-3C03CE58BE4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A66642-036B-4EF6-94A1-E82CD092C7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F1A2BB50-7C6D-4D9A-84BF-3C03CE58BE4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6A66642-036B-4EF6-94A1-E82CD092C7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1A2BB50-7C6D-4D9A-84BF-3C03CE58BE4F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6A66642-036B-4EF6-94A1-E82CD092C71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229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857232"/>
            <a:ext cx="8553480" cy="1857388"/>
          </a:xfrm>
        </p:spPr>
        <p:txBody>
          <a:bodyPr>
            <a:noAutofit/>
          </a:bodyPr>
          <a:lstStyle/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комбинированного вида №5 г. Лениногорска» муниципального образования  «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Лениногорский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муниципальный район» Республики Татарстан</a:t>
            </a:r>
            <a:b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857364"/>
            <a:ext cx="8782080" cy="4878473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Выступление из опыта работы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«Многофункциональная ширма, 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элемент предметно-развивающей среды в ДОУ»  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r"/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Павельева Нина Владимировна,</a:t>
            </a:r>
          </a:p>
          <a:p>
            <a:pPr algn="r"/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воспитатель первой квалификационной категории .</a:t>
            </a:r>
          </a:p>
          <a:p>
            <a:pPr algn="ctr"/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1026" name="Picture 2" descr="C:\Users\НИНА\Desktop\icjSE0QJxs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857496"/>
            <a:ext cx="4143404" cy="4213879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229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85728"/>
            <a:ext cx="8624918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Секция по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фэмп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857232"/>
            <a:ext cx="7786774" cy="785818"/>
          </a:xfrm>
        </p:spPr>
        <p:txBody>
          <a:bodyPr>
            <a:noAutofit/>
          </a:bodyPr>
          <a:lstStyle/>
          <a:p>
            <a:pPr algn="just"/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НИНА\Desktop\IkF-exavI-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5845">
            <a:off x="4710126" y="1098590"/>
            <a:ext cx="3786214" cy="521495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099" name="Picture 3" descr="C:\Users\НИНА\Desktop\FGVRn13CXF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18080">
            <a:off x="586674" y="1017973"/>
            <a:ext cx="3857652" cy="5643578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4291"/>
            <a:ext cx="9144000" cy="707229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357166"/>
            <a:ext cx="8267728" cy="414340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Нужно любить то, что </a:t>
            </a:r>
            <a:b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делаешь, и тогда труд –</a:t>
            </a:r>
            <a:b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даже самый грубый  -</a:t>
            </a:r>
            <a:b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возвышается  до творчества.</a:t>
            </a:r>
            <a:b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Максим горький </a:t>
            </a:r>
            <a:b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229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4000504"/>
            <a:ext cx="8501122" cy="3500462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Актуальность  пособия</a:t>
            </a:r>
            <a:b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основе Федерального государственного образовательного стандарта дошкольного образования заложен один из основных принципов дошкольного образования: «Реализация Программы в формах, специфических для детей данной возрастной группы, прежде всего в форме игры, познавательной и исследовательской деятельности, в форме творческой активности, обеспечивающей художественно-эстетическое развитие ребенка».</a:t>
            </a:r>
            <a:b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Любая программа дошкольного образования ставит перед собой цель – развитие личности ребенка. А как известно, именно среда является одним из основных средств развития личности ребенка, источником его индивидуальных знаний и социального опыта.</a:t>
            </a:r>
            <a:b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Один из принципов построения развивающей среды в ДОУ, В. А. Петровского, Л. М. Клариной, Л. А. </a:t>
            </a:r>
            <a:r>
              <a:rPr lang="ru-RU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Смывиной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принцип гибкого зонирования: «Пространство в детском саду должно быть таким, чтобы оно давало детям, не мешая друг другу, в соответствии со своими интересами и желаниями свободно заниматься разными видами деятельности (двигательной, музыкальной, познавательной, игровой, экспериментальной).</a:t>
            </a:r>
            <a:b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В ФГОС ДО развивающая предметно-пространственная среда должна обеспечивать возможность общения и совместной деятельности детей и взрослых, двигательной активности детей, а также возможности для уединения. А также развивающая предметно-пространственная среда должна быть содержательно-насыщенной, трансформируемой, полифункциональной, вариативной, доступной и безопасной.</a:t>
            </a:r>
            <a:b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Чтобы предметно-пространственная развивающая среда выступала как развивающая, подвижная и легко меняющаяся, я пришла к решению разработать и создать универсальную многофункциональную ширму для использования в игровой, театрализованной и познавательно-образовательной деятельности детей.</a:t>
            </a:r>
            <a:b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229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642918"/>
            <a:ext cx="8553480" cy="5000660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Многофункциональная ширма позволяет решать </a:t>
            </a:r>
            <a:b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следующие задачи: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способствует  обогащению самостоятельного игрового опыта детей.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развивает все компоненты детской игры: обогащение игровых действий, тематики и сюжетов игр, умение устанавливать ролевые отношения, вести ролевой диалог, создавать ролевую обстановку, используя для этого, реальные предметы и их заместители, действовать в реальной и воображаемой игровой ситуации.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воспитывает доброжелательные отношения между детьми в игре.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дает детям возможность получать положительные эмоции и удовольствие от процесса игры.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229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428604"/>
            <a:ext cx="8624918" cy="4643470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Техническая характеристика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Основа ширмы изготовлена из полипропиленовых труб. К рамам крепятся полотнища из ткани и шторки, они являются двухсторонними и съемными, т. к. закрепляются на тесьму-липучку, что позволяет быстро и легко снять или закрепить полотна.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Имеются дополнительные элементы к сюжетно-ролевым играм или украшения, которые крепятся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липучку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 полотнам ширмы.</a:t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229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785794"/>
            <a:ext cx="8410604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Релаксационная зона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Уголок уединения</a:t>
            </a:r>
            <a:endParaRPr lang="ru-RU" sz="2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ИНА\Desktop\Новая папка (2)\IMG_20190919_1022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500174"/>
            <a:ext cx="4143404" cy="5143512"/>
          </a:xfrm>
          <a:prstGeom prst="rect">
            <a:avLst/>
          </a:prstGeom>
          <a:noFill/>
        </p:spPr>
      </p:pic>
      <p:pic>
        <p:nvPicPr>
          <p:cNvPr id="1027" name="Picture 3" descr="C:\Users\НИНА\Desktop\Новая папка (2)\IMG_20190919_1022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1500174"/>
            <a:ext cx="4286262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229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571480"/>
            <a:ext cx="8410604" cy="57150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Кукольный театр</a:t>
            </a:r>
            <a:endParaRPr lang="ru-RU" sz="2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НИНА\Desktop\npZoAbZ8Wz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785926"/>
            <a:ext cx="3714776" cy="507207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6147" name="Picture 3" descr="C:\Users\НИНА\Desktop\cDsmz-H1sgQ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1285860"/>
            <a:ext cx="3286180" cy="4857736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229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85728"/>
            <a:ext cx="8553480" cy="100013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Обучающая зона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Секция ПДД</a:t>
            </a:r>
            <a:endParaRPr lang="ru-RU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НИНА\Desktop\fiC72cWW7l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85794"/>
            <a:ext cx="3071802" cy="392909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51" name="Picture 3" descr="C:\Users\НИНА\Desktop\HFINHJKRvN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1000108"/>
            <a:ext cx="2857502" cy="414340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52" name="Picture 4" descr="C:\Users\НИНА\Desktop\W7xoT5slN4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2071678"/>
            <a:ext cx="3071834" cy="4357694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4291"/>
            <a:ext cx="9144000" cy="707229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357166"/>
            <a:ext cx="8553480" cy="50006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Секция по Экологии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НИНА\Desktop\rs0VpCB7Rn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857232"/>
            <a:ext cx="3857652" cy="521497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3075" name="Picture 3" descr="C:\Users\НИНА\Desktop\qRnfJ9Cgkb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1142984"/>
            <a:ext cx="3071834" cy="4572032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4291"/>
            <a:ext cx="9144000" cy="707229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357166"/>
            <a:ext cx="8553480" cy="5000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Домашние животные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Овощи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НИНА\Desktop\HZzY7aXw1B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28604"/>
            <a:ext cx="3286148" cy="435769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5123" name="Picture 3" descr="C:\Users\НИНА\Desktop\irhDoD2W1Z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696" y="642918"/>
            <a:ext cx="3143304" cy="4214818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5124" name="Picture 4" descr="C:\Users\НИНА\Desktop\4yyF1c1Xp9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1857364"/>
            <a:ext cx="3500462" cy="4714884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108</TotalTime>
  <Words>70</Words>
  <Application>Microsoft Office PowerPoint</Application>
  <PresentationFormat>Экран (4:3)</PresentationFormat>
  <Paragraphs>26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Обычная</vt:lpstr>
      <vt:lpstr>муниципальное бюджетное дошкольное образовательное учреждение «Детский сад комбинированного вида №5 г. Лениногорска» муниципального образования  «Лениногорский муниципальный район» Республики Татарстан              </vt:lpstr>
      <vt:lpstr>                                                                Актуальность  пособия      В основе Федерального государственного образовательного стандарта дошкольного образования заложен один из основных принципов дошкольного образования: «Реализация Программы в формах, специфических для детей данной возрастной группы, прежде всего в форме игры, познавательной и исследовательской деятельности, в форме творческой активности, обеспечивающей художественно-эстетическое развитие ребенка». Любая программа дошкольного образования ставит перед собой цель – развитие личности ребенка. А как известно, именно среда является одним из основных средств развития личности ребенка, источником его индивидуальных знаний и социального опыта.      Один из принципов построения развивающей среды в ДОУ, В. А. Петровского, Л. М. Клариной, Л. А. Смывиной – принцип гибкого зонирования: «Пространство в детском саду должно быть таким, чтобы оно давало детям, не мешая друг другу, в соответствии со своими интересами и желаниями свободно заниматься разными видами деятельности (двигательной, музыкальной, познавательной, игровой, экспериментальной).      В ФГОС ДО развивающая предметно-пространственная среда должна обеспечивать возможность общения и совместной деятельности детей и взрослых, двигательной активности детей, а также возможности для уединения. А также развивающая предметно-пространственная среда должна быть содержательно-насыщенной, трансформируемой, полифункциональной, вариативной, доступной и безопасной. Чтобы предметно-пространственная развивающая среда выступала как развивающая, подвижная и легко меняющаяся, я пришла к решению разработать и создать универсальную многофункциональную ширму для использования в игровой, театрализованной и познавательно-образовательной деятельности детей.     </vt:lpstr>
      <vt:lpstr>        Многофункциональная ширма позволяет решать                                                     следующие задачи:  - способствует  обогащению самостоятельного игрового опыта детей. - развивает все компоненты детской игры: обогащение игровых действий, тематики и сюжетов игр, умение устанавливать ролевые отношения, вести ролевой диалог, создавать ролевую обстановку, используя для этого, реальные предметы и их заместители, действовать в реальной и воображаемой игровой ситуации. - воспитывает доброжелательные отношения между детьми в игре. - дает детям возможность получать положительные эмоции и удовольствие от процесса игры. </vt:lpstr>
      <vt:lpstr>                                       Техническая характеристика   Основа ширмы изготовлена из полипропиленовых труб. К рамам крепятся полотнища из ткани и шторки, они являются двухсторонними и съемными, т. к. закрепляются на тесьму-липучку, что позволяет быстро и легко снять или закрепить полотна. Имеются дополнительные элементы к сюжетно-ролевым играм или украшения, которые крепятся на липучку к полотнам ширмы.  </vt:lpstr>
      <vt:lpstr>Релаксационная зона Уголок уединения</vt:lpstr>
      <vt:lpstr>Кукольный театр</vt:lpstr>
      <vt:lpstr>Обучающая зона Секция ПДД</vt:lpstr>
      <vt:lpstr>Секция по Экологии</vt:lpstr>
      <vt:lpstr>Домашние животные Овощи</vt:lpstr>
      <vt:lpstr>Секция по фэмп </vt:lpstr>
      <vt:lpstr>Нужно любить то, что  делаешь, и тогда труд –  даже самый грубый  -  возвышается  до творчества.                                 Максим горький    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НИНА</dc:creator>
  <cp:lastModifiedBy>НИНА</cp:lastModifiedBy>
  <cp:revision>16</cp:revision>
  <dcterms:created xsi:type="dcterms:W3CDTF">2020-04-05T09:35:12Z</dcterms:created>
  <dcterms:modified xsi:type="dcterms:W3CDTF">2020-04-06T10:56:31Z</dcterms:modified>
</cp:coreProperties>
</file>